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</p:sldIdLst>
  <p:sldSz cx="9144000" cy="6858000" type="screen4x3"/>
  <p:notesSz cx="6858000" cy="9144000"/>
  <p:defaultTextStyle>
    <a:defPPr>
      <a:defRPr lang="de-A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31D"/>
    <a:srgbClr val="FFC381"/>
    <a:srgbClr val="0099CC"/>
    <a:srgbClr val="CCECFF"/>
    <a:srgbClr val="33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642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12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512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</p:grpSp>
      <p:sp>
        <p:nvSpPr>
          <p:cNvPr id="5125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de-AT"/>
          </a:p>
        </p:txBody>
      </p:sp>
      <p:grpSp>
        <p:nvGrpSpPr>
          <p:cNvPr id="5126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512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grpSp>
          <p:nvGrpSpPr>
            <p:cNvPr id="5128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512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513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513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513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  <p:sp>
            <p:nvSpPr>
              <p:cNvPr id="513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de-AT"/>
              </a:p>
            </p:txBody>
          </p:sp>
        </p:grpSp>
        <p:sp>
          <p:nvSpPr>
            <p:cNvPr id="513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</p:grpSp>
      <p:grpSp>
        <p:nvGrpSpPr>
          <p:cNvPr id="513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5136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5137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5138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5139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</p:grpSp>
      <p:sp>
        <p:nvSpPr>
          <p:cNvPr id="514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de-AT"/>
              <a:t>Titelmasterformat durch Klicken bearbeiten</a:t>
            </a:r>
          </a:p>
        </p:txBody>
      </p:sp>
      <p:sp>
        <p:nvSpPr>
          <p:cNvPr id="514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de-AT"/>
              <a:t>Formatvorlage des Untertitelmasters durch Klicken bearbeiten</a:t>
            </a:r>
          </a:p>
        </p:txBody>
      </p:sp>
      <p:sp>
        <p:nvSpPr>
          <p:cNvPr id="5144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14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A9E378DE-A8B6-4A6D-97EB-6DDD07F5537B}" type="slidenum">
              <a:rPr lang="de-AT"/>
              <a:pPr/>
              <a:t>‹Nr.›</a:t>
            </a:fld>
            <a:endParaRPr lang="de-AT"/>
          </a:p>
        </p:txBody>
      </p:sp>
      <p:sp>
        <p:nvSpPr>
          <p:cNvPr id="5146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7BB7E-05BB-40EB-BCED-EB06B814A0A8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5EC995-EE9A-4A93-8A12-8B6D69152A9B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AE4B42-0AB4-4842-90F0-B7C6AE61EB3E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39CFD6-7D45-4452-A848-32A34DA19470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8364F9-0B2C-40DF-8481-DAAD5FAF58E7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43E187-E235-49F2-AD69-B1ECBA0E5937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488AB-E8F1-4851-AE3A-B39C5964D82C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B1F5FF-E806-438D-B8E4-DC1A934BCB5D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A4971-FBA1-4AFA-B2BC-D4357C100317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44D15-81FB-41EA-9070-F0E2E002AB27}" type="slidenum">
              <a:rPr lang="de-AT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FF931D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AT"/>
            </a:p>
          </p:txBody>
        </p:sp>
      </p:grpSp>
      <p:sp>
        <p:nvSpPr>
          <p:cNvPr id="41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Titelmasterformat durch Klicken bearbeiten</a:t>
            </a:r>
          </a:p>
        </p:txBody>
      </p:sp>
      <p:sp>
        <p:nvSpPr>
          <p:cNvPr id="41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AT" smtClean="0"/>
              <a:t>Textmasterformate durch Klicken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</a:p>
        </p:txBody>
      </p:sp>
      <p:sp>
        <p:nvSpPr>
          <p:cNvPr id="41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de-AT"/>
          </a:p>
        </p:txBody>
      </p:sp>
      <p:sp>
        <p:nvSpPr>
          <p:cNvPr id="41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de-AT"/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273B4BE-6C4C-4BC6-B086-7E3F41973D9F}" type="slidenum">
              <a:rPr lang="de-AT"/>
              <a:pPr/>
              <a:t>‹Nr.›</a:t>
            </a:fld>
            <a:endParaRPr lang="de-AT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7" name="AutoShape 29"/>
          <p:cNvSpPr>
            <a:spLocks noChangeAspect="1" noChangeArrowheads="1" noTextEdit="1"/>
          </p:cNvSpPr>
          <p:nvPr/>
        </p:nvSpPr>
        <p:spPr bwMode="auto">
          <a:xfrm>
            <a:off x="2771775" y="2349500"/>
            <a:ext cx="140017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AT"/>
          </a:p>
        </p:txBody>
      </p:sp>
      <p:sp>
        <p:nvSpPr>
          <p:cNvPr id="2080" name="Freeform 32"/>
          <p:cNvSpPr>
            <a:spLocks/>
          </p:cNvSpPr>
          <p:nvPr/>
        </p:nvSpPr>
        <p:spPr bwMode="auto">
          <a:xfrm>
            <a:off x="4009231" y="2447925"/>
            <a:ext cx="1125537" cy="981075"/>
          </a:xfrm>
          <a:custGeom>
            <a:avLst/>
            <a:gdLst/>
            <a:ahLst/>
            <a:cxnLst>
              <a:cxn ang="0">
                <a:pos x="1085" y="298"/>
              </a:cxn>
              <a:cxn ang="0">
                <a:pos x="893" y="456"/>
              </a:cxn>
              <a:cxn ang="0">
                <a:pos x="941" y="422"/>
              </a:cxn>
              <a:cxn ang="0">
                <a:pos x="993" y="441"/>
              </a:cxn>
              <a:cxn ang="0">
                <a:pos x="1006" y="494"/>
              </a:cxn>
              <a:cxn ang="0">
                <a:pos x="972" y="532"/>
              </a:cxn>
              <a:cxn ang="0">
                <a:pos x="947" y="537"/>
              </a:cxn>
              <a:cxn ang="0">
                <a:pos x="1115" y="485"/>
              </a:cxn>
              <a:cxn ang="0">
                <a:pos x="1365" y="487"/>
              </a:cxn>
              <a:cxn ang="0">
                <a:pos x="1296" y="682"/>
              </a:cxn>
              <a:cxn ang="0">
                <a:pos x="1189" y="777"/>
              </a:cxn>
              <a:cxn ang="0">
                <a:pos x="961" y="701"/>
              </a:cxn>
              <a:cxn ang="0">
                <a:pos x="995" y="717"/>
              </a:cxn>
              <a:cxn ang="0">
                <a:pos x="1012" y="763"/>
              </a:cxn>
              <a:cxn ang="0">
                <a:pos x="982" y="809"/>
              </a:cxn>
              <a:cxn ang="0">
                <a:pos x="926" y="809"/>
              </a:cxn>
              <a:cxn ang="0">
                <a:pos x="895" y="770"/>
              </a:cxn>
              <a:cxn ang="0">
                <a:pos x="1035" y="894"/>
              </a:cxn>
              <a:cxn ang="0">
                <a:pos x="1158" y="1105"/>
              </a:cxn>
              <a:cxn ang="0">
                <a:pos x="949" y="1146"/>
              </a:cxn>
              <a:cxn ang="0">
                <a:pos x="811" y="1103"/>
              </a:cxn>
              <a:cxn ang="0">
                <a:pos x="753" y="852"/>
              </a:cxn>
              <a:cxn ang="0">
                <a:pos x="772" y="887"/>
              </a:cxn>
              <a:cxn ang="0">
                <a:pos x="752" y="937"/>
              </a:cxn>
              <a:cxn ang="0">
                <a:pos x="696" y="950"/>
              </a:cxn>
              <a:cxn ang="0">
                <a:pos x="653" y="902"/>
              </a:cxn>
              <a:cxn ang="0">
                <a:pos x="577" y="937"/>
              </a:cxn>
              <a:cxn ang="0">
                <a:pos x="553" y="1165"/>
              </a:cxn>
              <a:cxn ang="0">
                <a:pos x="319" y="1156"/>
              </a:cxn>
              <a:cxn ang="0">
                <a:pos x="439" y="962"/>
              </a:cxn>
              <a:cxn ang="0">
                <a:pos x="538" y="774"/>
              </a:cxn>
              <a:cxn ang="0">
                <a:pos x="501" y="806"/>
              </a:cxn>
              <a:cxn ang="0">
                <a:pos x="446" y="795"/>
              </a:cxn>
              <a:cxn ang="0">
                <a:pos x="424" y="744"/>
              </a:cxn>
              <a:cxn ang="0">
                <a:pos x="454" y="700"/>
              </a:cxn>
              <a:cxn ang="0">
                <a:pos x="486" y="693"/>
              </a:cxn>
              <a:cxn ang="0">
                <a:pos x="364" y="670"/>
              </a:cxn>
              <a:cxn ang="0">
                <a:pos x="147" y="764"/>
              </a:cxn>
              <a:cxn ang="0">
                <a:pos x="0" y="617"/>
              </a:cxn>
              <a:cxn ang="0">
                <a:pos x="204" y="566"/>
              </a:cxn>
              <a:cxn ang="0">
                <a:pos x="501" y="569"/>
              </a:cxn>
              <a:cxn ang="0">
                <a:pos x="456" y="543"/>
              </a:cxn>
              <a:cxn ang="0">
                <a:pos x="427" y="509"/>
              </a:cxn>
              <a:cxn ang="0">
                <a:pos x="436" y="455"/>
              </a:cxn>
              <a:cxn ang="0">
                <a:pos x="489" y="433"/>
              </a:cxn>
              <a:cxn ang="0">
                <a:pos x="537" y="463"/>
              </a:cxn>
              <a:cxn ang="0">
                <a:pos x="567" y="483"/>
              </a:cxn>
              <a:cxn ang="0">
                <a:pos x="417" y="224"/>
              </a:cxn>
              <a:cxn ang="0">
                <a:pos x="360" y="27"/>
              </a:cxn>
              <a:cxn ang="0">
                <a:pos x="508" y="172"/>
              </a:cxn>
              <a:cxn ang="0">
                <a:pos x="661" y="436"/>
              </a:cxn>
              <a:cxn ang="0">
                <a:pos x="664" y="384"/>
              </a:cxn>
              <a:cxn ang="0">
                <a:pos x="663" y="330"/>
              </a:cxn>
              <a:cxn ang="0">
                <a:pos x="711" y="298"/>
              </a:cxn>
              <a:cxn ang="0">
                <a:pos x="762" y="318"/>
              </a:cxn>
              <a:cxn ang="0">
                <a:pos x="772" y="379"/>
              </a:cxn>
              <a:cxn ang="0">
                <a:pos x="885" y="235"/>
              </a:cxn>
              <a:cxn ang="0">
                <a:pos x="1004" y="41"/>
              </a:cxn>
            </a:cxnLst>
            <a:rect l="0" t="0" r="r" b="b"/>
            <a:pathLst>
              <a:path w="1418" h="1235">
                <a:moveTo>
                  <a:pt x="1166" y="167"/>
                </a:moveTo>
                <a:lnTo>
                  <a:pt x="1124" y="235"/>
                </a:lnTo>
                <a:lnTo>
                  <a:pt x="1009" y="233"/>
                </a:lnTo>
                <a:lnTo>
                  <a:pt x="972" y="294"/>
                </a:lnTo>
                <a:lnTo>
                  <a:pt x="1085" y="298"/>
                </a:lnTo>
                <a:lnTo>
                  <a:pt x="1042" y="368"/>
                </a:lnTo>
                <a:lnTo>
                  <a:pt x="928" y="365"/>
                </a:lnTo>
                <a:lnTo>
                  <a:pt x="866" y="467"/>
                </a:lnTo>
                <a:lnTo>
                  <a:pt x="889" y="468"/>
                </a:lnTo>
                <a:lnTo>
                  <a:pt x="893" y="456"/>
                </a:lnTo>
                <a:lnTo>
                  <a:pt x="898" y="445"/>
                </a:lnTo>
                <a:lnTo>
                  <a:pt x="908" y="436"/>
                </a:lnTo>
                <a:lnTo>
                  <a:pt x="918" y="429"/>
                </a:lnTo>
                <a:lnTo>
                  <a:pt x="929" y="424"/>
                </a:lnTo>
                <a:lnTo>
                  <a:pt x="941" y="422"/>
                </a:lnTo>
                <a:lnTo>
                  <a:pt x="953" y="422"/>
                </a:lnTo>
                <a:lnTo>
                  <a:pt x="964" y="423"/>
                </a:lnTo>
                <a:lnTo>
                  <a:pt x="974" y="428"/>
                </a:lnTo>
                <a:lnTo>
                  <a:pt x="985" y="433"/>
                </a:lnTo>
                <a:lnTo>
                  <a:pt x="993" y="441"/>
                </a:lnTo>
                <a:lnTo>
                  <a:pt x="1000" y="451"/>
                </a:lnTo>
                <a:lnTo>
                  <a:pt x="1004" y="461"/>
                </a:lnTo>
                <a:lnTo>
                  <a:pt x="1007" y="473"/>
                </a:lnTo>
                <a:lnTo>
                  <a:pt x="1007" y="484"/>
                </a:lnTo>
                <a:lnTo>
                  <a:pt x="1006" y="494"/>
                </a:lnTo>
                <a:lnTo>
                  <a:pt x="1001" y="505"/>
                </a:lnTo>
                <a:lnTo>
                  <a:pt x="995" y="515"/>
                </a:lnTo>
                <a:lnTo>
                  <a:pt x="987" y="523"/>
                </a:lnTo>
                <a:lnTo>
                  <a:pt x="977" y="530"/>
                </a:lnTo>
                <a:lnTo>
                  <a:pt x="972" y="532"/>
                </a:lnTo>
                <a:lnTo>
                  <a:pt x="967" y="535"/>
                </a:lnTo>
                <a:lnTo>
                  <a:pt x="962" y="536"/>
                </a:lnTo>
                <a:lnTo>
                  <a:pt x="957" y="536"/>
                </a:lnTo>
                <a:lnTo>
                  <a:pt x="953" y="537"/>
                </a:lnTo>
                <a:lnTo>
                  <a:pt x="947" y="537"/>
                </a:lnTo>
                <a:lnTo>
                  <a:pt x="942" y="537"/>
                </a:lnTo>
                <a:lnTo>
                  <a:pt x="938" y="536"/>
                </a:lnTo>
                <a:lnTo>
                  <a:pt x="913" y="575"/>
                </a:lnTo>
                <a:lnTo>
                  <a:pt x="1055" y="576"/>
                </a:lnTo>
                <a:lnTo>
                  <a:pt x="1115" y="485"/>
                </a:lnTo>
                <a:lnTo>
                  <a:pt x="1206" y="486"/>
                </a:lnTo>
                <a:lnTo>
                  <a:pt x="1145" y="577"/>
                </a:lnTo>
                <a:lnTo>
                  <a:pt x="1214" y="579"/>
                </a:lnTo>
                <a:lnTo>
                  <a:pt x="1274" y="486"/>
                </a:lnTo>
                <a:lnTo>
                  <a:pt x="1365" y="487"/>
                </a:lnTo>
                <a:lnTo>
                  <a:pt x="1304" y="580"/>
                </a:lnTo>
                <a:lnTo>
                  <a:pt x="1380" y="581"/>
                </a:lnTo>
                <a:lnTo>
                  <a:pt x="1418" y="634"/>
                </a:lnTo>
                <a:lnTo>
                  <a:pt x="1378" y="683"/>
                </a:lnTo>
                <a:lnTo>
                  <a:pt x="1296" y="682"/>
                </a:lnTo>
                <a:lnTo>
                  <a:pt x="1348" y="779"/>
                </a:lnTo>
                <a:lnTo>
                  <a:pt x="1266" y="778"/>
                </a:lnTo>
                <a:lnTo>
                  <a:pt x="1209" y="681"/>
                </a:lnTo>
                <a:lnTo>
                  <a:pt x="1137" y="680"/>
                </a:lnTo>
                <a:lnTo>
                  <a:pt x="1189" y="777"/>
                </a:lnTo>
                <a:lnTo>
                  <a:pt x="1107" y="776"/>
                </a:lnTo>
                <a:lnTo>
                  <a:pt x="1050" y="679"/>
                </a:lnTo>
                <a:lnTo>
                  <a:pt x="939" y="678"/>
                </a:lnTo>
                <a:lnTo>
                  <a:pt x="953" y="701"/>
                </a:lnTo>
                <a:lnTo>
                  <a:pt x="961" y="701"/>
                </a:lnTo>
                <a:lnTo>
                  <a:pt x="967" y="702"/>
                </a:lnTo>
                <a:lnTo>
                  <a:pt x="976" y="704"/>
                </a:lnTo>
                <a:lnTo>
                  <a:pt x="982" y="708"/>
                </a:lnTo>
                <a:lnTo>
                  <a:pt x="989" y="711"/>
                </a:lnTo>
                <a:lnTo>
                  <a:pt x="995" y="717"/>
                </a:lnTo>
                <a:lnTo>
                  <a:pt x="1001" y="723"/>
                </a:lnTo>
                <a:lnTo>
                  <a:pt x="1006" y="729"/>
                </a:lnTo>
                <a:lnTo>
                  <a:pt x="1010" y="740"/>
                </a:lnTo>
                <a:lnTo>
                  <a:pt x="1012" y="751"/>
                </a:lnTo>
                <a:lnTo>
                  <a:pt x="1012" y="763"/>
                </a:lnTo>
                <a:lnTo>
                  <a:pt x="1011" y="773"/>
                </a:lnTo>
                <a:lnTo>
                  <a:pt x="1007" y="784"/>
                </a:lnTo>
                <a:lnTo>
                  <a:pt x="1001" y="794"/>
                </a:lnTo>
                <a:lnTo>
                  <a:pt x="993" y="802"/>
                </a:lnTo>
                <a:lnTo>
                  <a:pt x="982" y="809"/>
                </a:lnTo>
                <a:lnTo>
                  <a:pt x="971" y="814"/>
                </a:lnTo>
                <a:lnTo>
                  <a:pt x="959" y="816"/>
                </a:lnTo>
                <a:lnTo>
                  <a:pt x="948" y="816"/>
                </a:lnTo>
                <a:lnTo>
                  <a:pt x="936" y="814"/>
                </a:lnTo>
                <a:lnTo>
                  <a:pt x="926" y="809"/>
                </a:lnTo>
                <a:lnTo>
                  <a:pt x="916" y="803"/>
                </a:lnTo>
                <a:lnTo>
                  <a:pt x="908" y="795"/>
                </a:lnTo>
                <a:lnTo>
                  <a:pt x="901" y="786"/>
                </a:lnTo>
                <a:lnTo>
                  <a:pt x="897" y="778"/>
                </a:lnTo>
                <a:lnTo>
                  <a:pt x="895" y="770"/>
                </a:lnTo>
                <a:lnTo>
                  <a:pt x="894" y="763"/>
                </a:lnTo>
                <a:lnTo>
                  <a:pt x="894" y="755"/>
                </a:lnTo>
                <a:lnTo>
                  <a:pt x="847" y="759"/>
                </a:lnTo>
                <a:lnTo>
                  <a:pt x="923" y="890"/>
                </a:lnTo>
                <a:lnTo>
                  <a:pt x="1035" y="894"/>
                </a:lnTo>
                <a:lnTo>
                  <a:pt x="1079" y="972"/>
                </a:lnTo>
                <a:lnTo>
                  <a:pt x="967" y="967"/>
                </a:lnTo>
                <a:lnTo>
                  <a:pt x="1001" y="1025"/>
                </a:lnTo>
                <a:lnTo>
                  <a:pt x="1113" y="1029"/>
                </a:lnTo>
                <a:lnTo>
                  <a:pt x="1158" y="1105"/>
                </a:lnTo>
                <a:lnTo>
                  <a:pt x="1045" y="1101"/>
                </a:lnTo>
                <a:lnTo>
                  <a:pt x="1082" y="1164"/>
                </a:lnTo>
                <a:lnTo>
                  <a:pt x="1053" y="1222"/>
                </a:lnTo>
                <a:lnTo>
                  <a:pt x="989" y="1214"/>
                </a:lnTo>
                <a:lnTo>
                  <a:pt x="949" y="1146"/>
                </a:lnTo>
                <a:lnTo>
                  <a:pt x="888" y="1235"/>
                </a:lnTo>
                <a:lnTo>
                  <a:pt x="848" y="1167"/>
                </a:lnTo>
                <a:lnTo>
                  <a:pt x="908" y="1073"/>
                </a:lnTo>
                <a:lnTo>
                  <a:pt x="872" y="1011"/>
                </a:lnTo>
                <a:lnTo>
                  <a:pt x="811" y="1103"/>
                </a:lnTo>
                <a:lnTo>
                  <a:pt x="772" y="1034"/>
                </a:lnTo>
                <a:lnTo>
                  <a:pt x="829" y="938"/>
                </a:lnTo>
                <a:lnTo>
                  <a:pt x="764" y="823"/>
                </a:lnTo>
                <a:lnTo>
                  <a:pt x="749" y="848"/>
                </a:lnTo>
                <a:lnTo>
                  <a:pt x="753" y="852"/>
                </a:lnTo>
                <a:lnTo>
                  <a:pt x="758" y="856"/>
                </a:lnTo>
                <a:lnTo>
                  <a:pt x="761" y="861"/>
                </a:lnTo>
                <a:lnTo>
                  <a:pt x="765" y="865"/>
                </a:lnTo>
                <a:lnTo>
                  <a:pt x="769" y="876"/>
                </a:lnTo>
                <a:lnTo>
                  <a:pt x="772" y="887"/>
                </a:lnTo>
                <a:lnTo>
                  <a:pt x="772" y="899"/>
                </a:lnTo>
                <a:lnTo>
                  <a:pt x="770" y="909"/>
                </a:lnTo>
                <a:lnTo>
                  <a:pt x="766" y="920"/>
                </a:lnTo>
                <a:lnTo>
                  <a:pt x="760" y="929"/>
                </a:lnTo>
                <a:lnTo>
                  <a:pt x="752" y="937"/>
                </a:lnTo>
                <a:lnTo>
                  <a:pt x="742" y="944"/>
                </a:lnTo>
                <a:lnTo>
                  <a:pt x="730" y="948"/>
                </a:lnTo>
                <a:lnTo>
                  <a:pt x="719" y="951"/>
                </a:lnTo>
                <a:lnTo>
                  <a:pt x="707" y="951"/>
                </a:lnTo>
                <a:lnTo>
                  <a:pt x="696" y="950"/>
                </a:lnTo>
                <a:lnTo>
                  <a:pt x="685" y="945"/>
                </a:lnTo>
                <a:lnTo>
                  <a:pt x="675" y="939"/>
                </a:lnTo>
                <a:lnTo>
                  <a:pt x="667" y="931"/>
                </a:lnTo>
                <a:lnTo>
                  <a:pt x="660" y="922"/>
                </a:lnTo>
                <a:lnTo>
                  <a:pt x="653" y="902"/>
                </a:lnTo>
                <a:lnTo>
                  <a:pt x="654" y="882"/>
                </a:lnTo>
                <a:lnTo>
                  <a:pt x="662" y="863"/>
                </a:lnTo>
                <a:lnTo>
                  <a:pt x="676" y="848"/>
                </a:lnTo>
                <a:lnTo>
                  <a:pt x="654" y="812"/>
                </a:lnTo>
                <a:lnTo>
                  <a:pt x="577" y="937"/>
                </a:lnTo>
                <a:lnTo>
                  <a:pt x="633" y="1034"/>
                </a:lnTo>
                <a:lnTo>
                  <a:pt x="592" y="1102"/>
                </a:lnTo>
                <a:lnTo>
                  <a:pt x="533" y="1008"/>
                </a:lnTo>
                <a:lnTo>
                  <a:pt x="496" y="1069"/>
                </a:lnTo>
                <a:lnTo>
                  <a:pt x="553" y="1165"/>
                </a:lnTo>
                <a:lnTo>
                  <a:pt x="510" y="1233"/>
                </a:lnTo>
                <a:lnTo>
                  <a:pt x="451" y="1141"/>
                </a:lnTo>
                <a:lnTo>
                  <a:pt x="411" y="1207"/>
                </a:lnTo>
                <a:lnTo>
                  <a:pt x="348" y="1214"/>
                </a:lnTo>
                <a:lnTo>
                  <a:pt x="319" y="1156"/>
                </a:lnTo>
                <a:lnTo>
                  <a:pt x="357" y="1094"/>
                </a:lnTo>
                <a:lnTo>
                  <a:pt x="245" y="1096"/>
                </a:lnTo>
                <a:lnTo>
                  <a:pt x="291" y="1020"/>
                </a:lnTo>
                <a:lnTo>
                  <a:pt x="403" y="1019"/>
                </a:lnTo>
                <a:lnTo>
                  <a:pt x="439" y="962"/>
                </a:lnTo>
                <a:lnTo>
                  <a:pt x="326" y="963"/>
                </a:lnTo>
                <a:lnTo>
                  <a:pt x="373" y="889"/>
                </a:lnTo>
                <a:lnTo>
                  <a:pt x="485" y="886"/>
                </a:lnTo>
                <a:lnTo>
                  <a:pt x="555" y="773"/>
                </a:lnTo>
                <a:lnTo>
                  <a:pt x="538" y="774"/>
                </a:lnTo>
                <a:lnTo>
                  <a:pt x="533" y="783"/>
                </a:lnTo>
                <a:lnTo>
                  <a:pt x="527" y="789"/>
                </a:lnTo>
                <a:lnTo>
                  <a:pt x="520" y="795"/>
                </a:lnTo>
                <a:lnTo>
                  <a:pt x="512" y="801"/>
                </a:lnTo>
                <a:lnTo>
                  <a:pt x="501" y="806"/>
                </a:lnTo>
                <a:lnTo>
                  <a:pt x="489" y="808"/>
                </a:lnTo>
                <a:lnTo>
                  <a:pt x="478" y="808"/>
                </a:lnTo>
                <a:lnTo>
                  <a:pt x="466" y="806"/>
                </a:lnTo>
                <a:lnTo>
                  <a:pt x="456" y="802"/>
                </a:lnTo>
                <a:lnTo>
                  <a:pt x="446" y="795"/>
                </a:lnTo>
                <a:lnTo>
                  <a:pt x="437" y="788"/>
                </a:lnTo>
                <a:lnTo>
                  <a:pt x="431" y="778"/>
                </a:lnTo>
                <a:lnTo>
                  <a:pt x="426" y="768"/>
                </a:lnTo>
                <a:lnTo>
                  <a:pt x="424" y="756"/>
                </a:lnTo>
                <a:lnTo>
                  <a:pt x="424" y="744"/>
                </a:lnTo>
                <a:lnTo>
                  <a:pt x="425" y="734"/>
                </a:lnTo>
                <a:lnTo>
                  <a:pt x="429" y="724"/>
                </a:lnTo>
                <a:lnTo>
                  <a:pt x="435" y="715"/>
                </a:lnTo>
                <a:lnTo>
                  <a:pt x="443" y="706"/>
                </a:lnTo>
                <a:lnTo>
                  <a:pt x="454" y="700"/>
                </a:lnTo>
                <a:lnTo>
                  <a:pt x="459" y="696"/>
                </a:lnTo>
                <a:lnTo>
                  <a:pt x="466" y="694"/>
                </a:lnTo>
                <a:lnTo>
                  <a:pt x="473" y="693"/>
                </a:lnTo>
                <a:lnTo>
                  <a:pt x="480" y="693"/>
                </a:lnTo>
                <a:lnTo>
                  <a:pt x="486" y="693"/>
                </a:lnTo>
                <a:lnTo>
                  <a:pt x="493" y="693"/>
                </a:lnTo>
                <a:lnTo>
                  <a:pt x="500" y="694"/>
                </a:lnTo>
                <a:lnTo>
                  <a:pt x="505" y="696"/>
                </a:lnTo>
                <a:lnTo>
                  <a:pt x="519" y="672"/>
                </a:lnTo>
                <a:lnTo>
                  <a:pt x="364" y="670"/>
                </a:lnTo>
                <a:lnTo>
                  <a:pt x="306" y="765"/>
                </a:lnTo>
                <a:lnTo>
                  <a:pt x="223" y="765"/>
                </a:lnTo>
                <a:lnTo>
                  <a:pt x="277" y="670"/>
                </a:lnTo>
                <a:lnTo>
                  <a:pt x="205" y="668"/>
                </a:lnTo>
                <a:lnTo>
                  <a:pt x="147" y="764"/>
                </a:lnTo>
                <a:lnTo>
                  <a:pt x="92" y="763"/>
                </a:lnTo>
                <a:lnTo>
                  <a:pt x="64" y="763"/>
                </a:lnTo>
                <a:lnTo>
                  <a:pt x="118" y="667"/>
                </a:lnTo>
                <a:lnTo>
                  <a:pt x="38" y="666"/>
                </a:lnTo>
                <a:lnTo>
                  <a:pt x="0" y="617"/>
                </a:lnTo>
                <a:lnTo>
                  <a:pt x="39" y="564"/>
                </a:lnTo>
                <a:lnTo>
                  <a:pt x="113" y="565"/>
                </a:lnTo>
                <a:lnTo>
                  <a:pt x="55" y="471"/>
                </a:lnTo>
                <a:lnTo>
                  <a:pt x="146" y="473"/>
                </a:lnTo>
                <a:lnTo>
                  <a:pt x="204" y="566"/>
                </a:lnTo>
                <a:lnTo>
                  <a:pt x="272" y="567"/>
                </a:lnTo>
                <a:lnTo>
                  <a:pt x="214" y="474"/>
                </a:lnTo>
                <a:lnTo>
                  <a:pt x="305" y="475"/>
                </a:lnTo>
                <a:lnTo>
                  <a:pt x="363" y="568"/>
                </a:lnTo>
                <a:lnTo>
                  <a:pt x="501" y="569"/>
                </a:lnTo>
                <a:lnTo>
                  <a:pt x="488" y="549"/>
                </a:lnTo>
                <a:lnTo>
                  <a:pt x="480" y="549"/>
                </a:lnTo>
                <a:lnTo>
                  <a:pt x="472" y="547"/>
                </a:lnTo>
                <a:lnTo>
                  <a:pt x="464" y="546"/>
                </a:lnTo>
                <a:lnTo>
                  <a:pt x="456" y="543"/>
                </a:lnTo>
                <a:lnTo>
                  <a:pt x="449" y="538"/>
                </a:lnTo>
                <a:lnTo>
                  <a:pt x="442" y="534"/>
                </a:lnTo>
                <a:lnTo>
                  <a:pt x="436" y="527"/>
                </a:lnTo>
                <a:lnTo>
                  <a:pt x="432" y="520"/>
                </a:lnTo>
                <a:lnTo>
                  <a:pt x="427" y="509"/>
                </a:lnTo>
                <a:lnTo>
                  <a:pt x="425" y="498"/>
                </a:lnTo>
                <a:lnTo>
                  <a:pt x="425" y="486"/>
                </a:lnTo>
                <a:lnTo>
                  <a:pt x="426" y="476"/>
                </a:lnTo>
                <a:lnTo>
                  <a:pt x="431" y="466"/>
                </a:lnTo>
                <a:lnTo>
                  <a:pt x="436" y="455"/>
                </a:lnTo>
                <a:lnTo>
                  <a:pt x="444" y="447"/>
                </a:lnTo>
                <a:lnTo>
                  <a:pt x="455" y="440"/>
                </a:lnTo>
                <a:lnTo>
                  <a:pt x="466" y="436"/>
                </a:lnTo>
                <a:lnTo>
                  <a:pt x="478" y="433"/>
                </a:lnTo>
                <a:lnTo>
                  <a:pt x="489" y="433"/>
                </a:lnTo>
                <a:lnTo>
                  <a:pt x="501" y="436"/>
                </a:lnTo>
                <a:lnTo>
                  <a:pt x="511" y="439"/>
                </a:lnTo>
                <a:lnTo>
                  <a:pt x="522" y="445"/>
                </a:lnTo>
                <a:lnTo>
                  <a:pt x="530" y="453"/>
                </a:lnTo>
                <a:lnTo>
                  <a:pt x="537" y="463"/>
                </a:lnTo>
                <a:lnTo>
                  <a:pt x="539" y="468"/>
                </a:lnTo>
                <a:lnTo>
                  <a:pt x="541" y="474"/>
                </a:lnTo>
                <a:lnTo>
                  <a:pt x="542" y="478"/>
                </a:lnTo>
                <a:lnTo>
                  <a:pt x="543" y="484"/>
                </a:lnTo>
                <a:lnTo>
                  <a:pt x="567" y="483"/>
                </a:lnTo>
                <a:lnTo>
                  <a:pt x="494" y="358"/>
                </a:lnTo>
                <a:lnTo>
                  <a:pt x="380" y="357"/>
                </a:lnTo>
                <a:lnTo>
                  <a:pt x="338" y="288"/>
                </a:lnTo>
                <a:lnTo>
                  <a:pt x="452" y="286"/>
                </a:lnTo>
                <a:lnTo>
                  <a:pt x="417" y="224"/>
                </a:lnTo>
                <a:lnTo>
                  <a:pt x="302" y="224"/>
                </a:lnTo>
                <a:lnTo>
                  <a:pt x="261" y="153"/>
                </a:lnTo>
                <a:lnTo>
                  <a:pt x="374" y="151"/>
                </a:lnTo>
                <a:lnTo>
                  <a:pt x="335" y="83"/>
                </a:lnTo>
                <a:lnTo>
                  <a:pt x="360" y="27"/>
                </a:lnTo>
                <a:lnTo>
                  <a:pt x="427" y="33"/>
                </a:lnTo>
                <a:lnTo>
                  <a:pt x="463" y="96"/>
                </a:lnTo>
                <a:lnTo>
                  <a:pt x="518" y="0"/>
                </a:lnTo>
                <a:lnTo>
                  <a:pt x="562" y="77"/>
                </a:lnTo>
                <a:lnTo>
                  <a:pt x="508" y="172"/>
                </a:lnTo>
                <a:lnTo>
                  <a:pt x="541" y="229"/>
                </a:lnTo>
                <a:lnTo>
                  <a:pt x="595" y="135"/>
                </a:lnTo>
                <a:lnTo>
                  <a:pt x="640" y="212"/>
                </a:lnTo>
                <a:lnTo>
                  <a:pt x="585" y="307"/>
                </a:lnTo>
                <a:lnTo>
                  <a:pt x="661" y="436"/>
                </a:lnTo>
                <a:lnTo>
                  <a:pt x="682" y="402"/>
                </a:lnTo>
                <a:lnTo>
                  <a:pt x="677" y="399"/>
                </a:lnTo>
                <a:lnTo>
                  <a:pt x="673" y="394"/>
                </a:lnTo>
                <a:lnTo>
                  <a:pt x="668" y="390"/>
                </a:lnTo>
                <a:lnTo>
                  <a:pt x="664" y="384"/>
                </a:lnTo>
                <a:lnTo>
                  <a:pt x="660" y="373"/>
                </a:lnTo>
                <a:lnTo>
                  <a:pt x="658" y="362"/>
                </a:lnTo>
                <a:lnTo>
                  <a:pt x="658" y="350"/>
                </a:lnTo>
                <a:lnTo>
                  <a:pt x="659" y="340"/>
                </a:lnTo>
                <a:lnTo>
                  <a:pt x="663" y="330"/>
                </a:lnTo>
                <a:lnTo>
                  <a:pt x="669" y="320"/>
                </a:lnTo>
                <a:lnTo>
                  <a:pt x="677" y="312"/>
                </a:lnTo>
                <a:lnTo>
                  <a:pt x="688" y="305"/>
                </a:lnTo>
                <a:lnTo>
                  <a:pt x="699" y="301"/>
                </a:lnTo>
                <a:lnTo>
                  <a:pt x="711" y="298"/>
                </a:lnTo>
                <a:lnTo>
                  <a:pt x="721" y="298"/>
                </a:lnTo>
                <a:lnTo>
                  <a:pt x="732" y="300"/>
                </a:lnTo>
                <a:lnTo>
                  <a:pt x="744" y="304"/>
                </a:lnTo>
                <a:lnTo>
                  <a:pt x="753" y="310"/>
                </a:lnTo>
                <a:lnTo>
                  <a:pt x="762" y="318"/>
                </a:lnTo>
                <a:lnTo>
                  <a:pt x="769" y="327"/>
                </a:lnTo>
                <a:lnTo>
                  <a:pt x="775" y="340"/>
                </a:lnTo>
                <a:lnTo>
                  <a:pt x="776" y="354"/>
                </a:lnTo>
                <a:lnTo>
                  <a:pt x="775" y="366"/>
                </a:lnTo>
                <a:lnTo>
                  <a:pt x="772" y="379"/>
                </a:lnTo>
                <a:lnTo>
                  <a:pt x="784" y="400"/>
                </a:lnTo>
                <a:lnTo>
                  <a:pt x="838" y="311"/>
                </a:lnTo>
                <a:lnTo>
                  <a:pt x="787" y="216"/>
                </a:lnTo>
                <a:lnTo>
                  <a:pt x="833" y="139"/>
                </a:lnTo>
                <a:lnTo>
                  <a:pt x="885" y="235"/>
                </a:lnTo>
                <a:lnTo>
                  <a:pt x="919" y="179"/>
                </a:lnTo>
                <a:lnTo>
                  <a:pt x="867" y="83"/>
                </a:lnTo>
                <a:lnTo>
                  <a:pt x="913" y="7"/>
                </a:lnTo>
                <a:lnTo>
                  <a:pt x="965" y="104"/>
                </a:lnTo>
                <a:lnTo>
                  <a:pt x="1004" y="41"/>
                </a:lnTo>
                <a:lnTo>
                  <a:pt x="1071" y="36"/>
                </a:lnTo>
                <a:lnTo>
                  <a:pt x="1095" y="93"/>
                </a:lnTo>
                <a:lnTo>
                  <a:pt x="1053" y="161"/>
                </a:lnTo>
                <a:lnTo>
                  <a:pt x="1166" y="167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rgspitze">
  <a:themeElements>
    <a:clrScheme name="Bergspitze 6">
      <a:dk1>
        <a:srgbClr val="809296"/>
      </a:dk1>
      <a:lt1>
        <a:srgbClr val="FFFFFF"/>
      </a:lt1>
      <a:dk2>
        <a:srgbClr val="6699FF"/>
      </a:dk2>
      <a:lt2>
        <a:srgbClr val="B3EDFF"/>
      </a:lt2>
      <a:accent1>
        <a:srgbClr val="FF9933"/>
      </a:accent1>
      <a:accent2>
        <a:srgbClr val="FFAA99"/>
      </a:accent2>
      <a:accent3>
        <a:srgbClr val="B8CAFF"/>
      </a:accent3>
      <a:accent4>
        <a:srgbClr val="DADADA"/>
      </a:accent4>
      <a:accent5>
        <a:srgbClr val="FFCAAD"/>
      </a:accent5>
      <a:accent6>
        <a:srgbClr val="E79A8A"/>
      </a:accent6>
      <a:hlink>
        <a:srgbClr val="FFCFAB"/>
      </a:hlink>
      <a:folHlink>
        <a:srgbClr val="CC9900"/>
      </a:folHlink>
    </a:clrScheme>
    <a:fontScheme name="Bergspitz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ergspitze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pitze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pitze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pitze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pitze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pitze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pitze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pitze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rgspitze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Bergspitze</vt:lpstr>
      <vt:lpstr>Folie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Oliver Mochmann</dc:creator>
  <cp:lastModifiedBy>Oliver Mochmann</cp:lastModifiedBy>
  <cp:revision>5</cp:revision>
  <dcterms:created xsi:type="dcterms:W3CDTF">2007-01-05T20:16:13Z</dcterms:created>
  <dcterms:modified xsi:type="dcterms:W3CDTF">2010-02-08T10:52:19Z</dcterms:modified>
</cp:coreProperties>
</file>